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7" r:id="rId4"/>
    <p:sldId id="258" r:id="rId5"/>
    <p:sldId id="259" r:id="rId6"/>
    <p:sldId id="260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gif>
</file>

<file path=ppt/media/image2.gif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DA1DC5-FE92-466C-B61B-A7DE51582D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1F3D54B-B1BA-4D14-9CC8-F13F59C238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2ED80A-D85C-4DB4-B3B8-32A96664A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9C04E-01F3-4282-81B1-8413C0CE02D0}" type="datetimeFigureOut">
              <a:rPr lang="ko-KR" altLang="en-US" smtClean="0"/>
              <a:t>2021-09-30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F2AA8D3-D77C-4901-9723-DD840DECA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5E1B73-349B-46A6-9A6A-628F159C95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040653-28A7-460D-9874-C5166C7B2F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58484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A427DF-9982-4DFB-96FD-AF1648951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CB88572-B781-4C57-AED1-F8CA1DDF8A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BCD7206-1ABF-40C2-8FBC-023CC1F4C1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9C04E-01F3-4282-81B1-8413C0CE02D0}" type="datetimeFigureOut">
              <a:rPr lang="ko-KR" altLang="en-US" smtClean="0"/>
              <a:t>2021-09-30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A0A667E-D1FA-4384-8782-40712A47B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7F370D7-2B5A-41CC-94DB-9D1AC29FB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040653-28A7-460D-9874-C5166C7B2F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06062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3BDD9BE-044F-4463-A08B-4BA42397B9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B1DDC7C-153B-49EC-AFE7-3D4D41CA4E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0BC3058-844E-455A-A6A2-5B52C44431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9C04E-01F3-4282-81B1-8413C0CE02D0}" type="datetimeFigureOut">
              <a:rPr lang="ko-KR" altLang="en-US" smtClean="0"/>
              <a:t>2021-09-30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C10DCB8-08D3-4ADB-B974-25F4DA31A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FF63A6A-8A0B-42E5-AD5E-596E2ECA0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040653-28A7-460D-9874-C5166C7B2F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91750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37F960-B4B8-4173-A2D6-25E36452E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4565F67-2952-4217-A5AF-75CA320DB0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4569429-A7B1-4EE3-9654-DD200D5DEC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9C04E-01F3-4282-81B1-8413C0CE02D0}" type="datetimeFigureOut">
              <a:rPr lang="ko-KR" altLang="en-US" smtClean="0"/>
              <a:t>2021-09-30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034DCD-A997-4E5E-BE28-BF42F5B10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597E0C-AA0D-4EEB-94DC-C4B236AB0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040653-28A7-460D-9874-C5166C7B2F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6243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A4D08E-11BF-4CC5-8DDB-277DC8A14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E7FA540-D3A5-4F4B-A4AD-45302CB8BA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586B7E9-1AB4-4594-BC88-4691DBFF8E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9C04E-01F3-4282-81B1-8413C0CE02D0}" type="datetimeFigureOut">
              <a:rPr lang="ko-KR" altLang="en-US" smtClean="0"/>
              <a:t>2021-09-30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C72E3F5-24DC-4660-AD61-A5869659C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9DED61C-30A8-4FE9-8463-1E6DFB716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040653-28A7-460D-9874-C5166C7B2F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2601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7AD8C5-09C6-47C0-B016-536A5814B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F965136-227E-4889-BD1D-1C5852BD43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8C09E99-9490-404A-BF0A-4E0EF87DBA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AAE61FA-894F-4C47-B8D1-3877C37881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9C04E-01F3-4282-81B1-8413C0CE02D0}" type="datetimeFigureOut">
              <a:rPr lang="ko-KR" altLang="en-US" smtClean="0"/>
              <a:t>2021-09-30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E8408E0-DF0F-4B31-B3D7-CD72806BF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14C7998-3E99-4A80-B598-54FDE3B0B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040653-28A7-460D-9874-C5166C7B2F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11395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148BFC-F5A8-486C-861B-200C2FC95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DE254C6-912A-40E2-9285-098A1432CB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7C4AFBE-977B-4165-ACDC-FABCDBDFD2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D7DD91B-285A-49E4-82E9-E4FCA3357A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FFD2B51-D741-4D2B-9737-F17F972E7A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A54C9EB-72CC-4B28-BFD6-8C193C46F1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9C04E-01F3-4282-81B1-8413C0CE02D0}" type="datetimeFigureOut">
              <a:rPr lang="ko-KR" altLang="en-US" smtClean="0"/>
              <a:t>2021-09-30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1B5F6F5-3639-43BD-B156-2ED9C8EFF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55E3EEC-2BFD-42F0-966A-455C5ECFA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040653-28A7-460D-9874-C5166C7B2F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25587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854F0F-486A-4452-89D2-F3B0486D0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22DCBF1-5D2B-4C82-9036-190FCDCD06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9C04E-01F3-4282-81B1-8413C0CE02D0}" type="datetimeFigureOut">
              <a:rPr lang="ko-KR" altLang="en-US" smtClean="0"/>
              <a:t>2021-09-30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CA4E230-25CD-47D3-823D-02E2319BF7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041A303-D12D-4EF5-9180-E2148A376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040653-28A7-460D-9874-C5166C7B2F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79428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E381A48-E2CC-4723-8A22-1672BE023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9C04E-01F3-4282-81B1-8413C0CE02D0}" type="datetimeFigureOut">
              <a:rPr lang="ko-KR" altLang="en-US" smtClean="0"/>
              <a:t>2021-09-30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1C9080D-E9C8-4B4F-8DF9-DF8C18E0A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F9DF0F6-2B61-487F-BD6C-2AC463D44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040653-28A7-460D-9874-C5166C7B2F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98833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0286D9-88DE-4892-9541-BCCC99CE72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73C7B81-8C64-470F-8791-928E94F6A0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E539BD7-8D7F-468D-879A-34EF19728E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798B587-7699-4727-BD7F-82851C6CA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9C04E-01F3-4282-81B1-8413C0CE02D0}" type="datetimeFigureOut">
              <a:rPr lang="ko-KR" altLang="en-US" smtClean="0"/>
              <a:t>2021-09-30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51911C3-79E5-4E54-8DBE-063481C66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1368FC3-5B03-448F-B5CD-AFFE6C106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040653-28A7-460D-9874-C5166C7B2F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59327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25F90B-9135-43DB-A29B-F56EDCC37F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85770FF-53C3-44AD-8E8D-D640E5A98A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1C5EB11-42F2-4A7B-9B60-34CD407A20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F9F6A31-5129-41B6-84A8-675D46B923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9C04E-01F3-4282-81B1-8413C0CE02D0}" type="datetimeFigureOut">
              <a:rPr lang="ko-KR" altLang="en-US" smtClean="0"/>
              <a:t>2021-09-30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D676FEF-82F3-483C-800F-274B28610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42A5F51-3EB3-4FA3-8B4C-755B94BFE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040653-28A7-460D-9874-C5166C7B2F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9337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F7DCCD3-D41E-489D-B237-A1CBA2D03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69E3D61-56F0-4D54-A05C-E013636B77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C61BF17-EB5C-48A7-8270-E5F0A72E53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D9C04E-01F3-4282-81B1-8413C0CE02D0}" type="datetimeFigureOut">
              <a:rPr lang="ko-KR" altLang="en-US" smtClean="0"/>
              <a:t>2021-09-30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A585CD-390B-448B-AE7C-134A6BB8D9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171FE5F-B74A-400B-BB82-F383D79EBB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040653-28A7-460D-9874-C5166C7B2F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0756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737B8D-CE29-45CC-9D50-7EE95696B28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SPA</a:t>
            </a:r>
            <a:r>
              <a:rPr lang="ko-KR" altLang="en-US" dirty="0"/>
              <a:t> 졸업작품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27EA11A-8D78-41E4-985C-9AA1C8A796C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ko-KR" dirty="0"/>
          </a:p>
          <a:p>
            <a:r>
              <a:rPr lang="ko-KR" altLang="en-US" dirty="0"/>
              <a:t>전기공학과</a:t>
            </a:r>
            <a:endParaRPr lang="en-US" altLang="ko-KR" dirty="0"/>
          </a:p>
          <a:p>
            <a:r>
              <a:rPr lang="ko-KR" altLang="en-US" dirty="0"/>
              <a:t>최병근</a:t>
            </a:r>
            <a:r>
              <a:rPr lang="en-US" altLang="ko-KR" dirty="0"/>
              <a:t>, </a:t>
            </a:r>
            <a:r>
              <a:rPr lang="ko-KR" altLang="en-US" dirty="0"/>
              <a:t>최원서</a:t>
            </a:r>
            <a:r>
              <a:rPr lang="en-US" altLang="ko-KR" dirty="0"/>
              <a:t>, </a:t>
            </a:r>
            <a:r>
              <a:rPr lang="ko-KR" altLang="en-US" dirty="0"/>
              <a:t>함재형</a:t>
            </a:r>
          </a:p>
        </p:txBody>
      </p:sp>
    </p:spTree>
    <p:extLst>
      <p:ext uri="{BB962C8B-B14F-4D97-AF65-F5344CB8AC3E}">
        <p14:creationId xmlns:p14="http://schemas.microsoft.com/office/powerpoint/2010/main" val="35145257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E08D23-7C4E-42F6-AA0A-59B13E2FFF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235"/>
            <a:ext cx="10515600" cy="1325563"/>
          </a:xfrm>
        </p:spPr>
        <p:txBody>
          <a:bodyPr/>
          <a:lstStyle/>
          <a:p>
            <a:r>
              <a:rPr lang="en-US" altLang="ko-KR" b="1" dirty="0"/>
              <a:t>Demo</a:t>
            </a:r>
            <a:endParaRPr lang="ko-KR" altLang="en-US" b="1" dirty="0"/>
          </a:p>
        </p:txBody>
      </p:sp>
      <p:pic>
        <p:nvPicPr>
          <p:cNvPr id="14" name="그림 13" descr="텍스트, 실내, 오븐, 랙이(가) 표시된 사진&#10;&#10;자동 생성된 설명">
            <a:extLst>
              <a:ext uri="{FF2B5EF4-FFF2-40B4-BE49-F238E27FC236}">
                <a16:creationId xmlns:a16="http://schemas.microsoft.com/office/drawing/2014/main" id="{31B1B7A5-B343-412D-87B4-9A7B280BE3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0334" y="1606798"/>
            <a:ext cx="2508483" cy="4470564"/>
          </a:xfrm>
          <a:prstGeom prst="rect">
            <a:avLst/>
          </a:prstGeom>
        </p:spPr>
      </p:pic>
      <p:pic>
        <p:nvPicPr>
          <p:cNvPr id="16" name="그림 15" descr="텍스트이(가) 표시된 사진&#10;&#10;자동 생성된 설명">
            <a:extLst>
              <a:ext uri="{FF2B5EF4-FFF2-40B4-BE49-F238E27FC236}">
                <a16:creationId xmlns:a16="http://schemas.microsoft.com/office/drawing/2014/main" id="{2A0162CD-F9E3-4389-90A2-AD9B541A35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3182" y="1606797"/>
            <a:ext cx="2508484" cy="447056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EA8A81E1-9B9E-4605-A2E5-AEB395008721}"/>
              </a:ext>
            </a:extLst>
          </p:cNvPr>
          <p:cNvSpPr txBox="1"/>
          <p:nvPr/>
        </p:nvSpPr>
        <p:spPr>
          <a:xfrm>
            <a:off x="3102131" y="6106263"/>
            <a:ext cx="1224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Keyboard</a:t>
            </a:r>
            <a:endParaRPr lang="ko-KR" altLang="en-US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81CF467-534D-40A5-84CF-77FE21EFD32D}"/>
              </a:ext>
            </a:extLst>
          </p:cNvPr>
          <p:cNvSpPr txBox="1"/>
          <p:nvPr/>
        </p:nvSpPr>
        <p:spPr>
          <a:xfrm>
            <a:off x="8014797" y="6106263"/>
            <a:ext cx="925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Mouse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1680118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E08D23-7C4E-42F6-AA0A-59B13E2FFF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235"/>
            <a:ext cx="10515600" cy="1325563"/>
          </a:xfrm>
        </p:spPr>
        <p:txBody>
          <a:bodyPr/>
          <a:lstStyle/>
          <a:p>
            <a:r>
              <a:rPr lang="en-US" altLang="ko-KR" b="1" dirty="0"/>
              <a:t>Idea Outline</a:t>
            </a:r>
            <a:endParaRPr lang="ko-KR" altLang="en-US" b="1" dirty="0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51BAD829-8866-4F16-B35E-997A4C00FAC9}"/>
              </a:ext>
            </a:extLst>
          </p:cNvPr>
          <p:cNvSpPr/>
          <p:nvPr/>
        </p:nvSpPr>
        <p:spPr>
          <a:xfrm>
            <a:off x="378553" y="1954635"/>
            <a:ext cx="3582798" cy="4538240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398638CC-14A2-4761-B1D6-1FC89A6D19CA}"/>
              </a:ext>
            </a:extLst>
          </p:cNvPr>
          <p:cNvSpPr/>
          <p:nvPr/>
        </p:nvSpPr>
        <p:spPr>
          <a:xfrm>
            <a:off x="4304601" y="1954635"/>
            <a:ext cx="3582798" cy="4538240"/>
          </a:xfrm>
          <a:prstGeom prst="round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DB4F08A-96ED-49C3-843B-59A17750278E}"/>
              </a:ext>
            </a:extLst>
          </p:cNvPr>
          <p:cNvSpPr/>
          <p:nvPr/>
        </p:nvSpPr>
        <p:spPr>
          <a:xfrm>
            <a:off x="8230649" y="1954635"/>
            <a:ext cx="3582798" cy="4538240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013C053-9945-4781-B93A-363F477BA4D4}"/>
              </a:ext>
            </a:extLst>
          </p:cNvPr>
          <p:cNvSpPr txBox="1"/>
          <p:nvPr/>
        </p:nvSpPr>
        <p:spPr>
          <a:xfrm>
            <a:off x="1611305" y="1492970"/>
            <a:ext cx="11172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i="1" dirty="0"/>
              <a:t>Step</a:t>
            </a:r>
            <a:r>
              <a:rPr lang="ko-KR" altLang="en-US" sz="2400" b="1" i="1" dirty="0"/>
              <a:t> </a:t>
            </a:r>
            <a:r>
              <a:rPr lang="en-US" altLang="ko-KR" sz="2400" b="1" i="1" dirty="0"/>
              <a:t>1</a:t>
            </a:r>
            <a:endParaRPr lang="ko-KR" altLang="en-US" sz="2400" b="1" i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040758F-6051-4185-A380-EC0884CB9D2A}"/>
              </a:ext>
            </a:extLst>
          </p:cNvPr>
          <p:cNvSpPr txBox="1"/>
          <p:nvPr/>
        </p:nvSpPr>
        <p:spPr>
          <a:xfrm>
            <a:off x="5537353" y="1492970"/>
            <a:ext cx="11172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i="1" dirty="0"/>
              <a:t>Step</a:t>
            </a:r>
            <a:r>
              <a:rPr lang="ko-KR" altLang="en-US" sz="2400" b="1" i="1" dirty="0"/>
              <a:t> </a:t>
            </a:r>
            <a:r>
              <a:rPr lang="en-US" altLang="ko-KR" sz="2400" b="1" i="1" dirty="0"/>
              <a:t>2</a:t>
            </a:r>
            <a:endParaRPr lang="ko-KR" altLang="en-US" sz="2400" b="1" i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88EF69F-970D-4719-957E-23FCB54A847A}"/>
              </a:ext>
            </a:extLst>
          </p:cNvPr>
          <p:cNvSpPr txBox="1"/>
          <p:nvPr/>
        </p:nvSpPr>
        <p:spPr>
          <a:xfrm>
            <a:off x="9463401" y="1492970"/>
            <a:ext cx="11172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i="1" dirty="0"/>
              <a:t>Step</a:t>
            </a:r>
            <a:r>
              <a:rPr lang="ko-KR" altLang="en-US" sz="2400" b="1" i="1" dirty="0"/>
              <a:t> </a:t>
            </a:r>
            <a:r>
              <a:rPr lang="en-US" altLang="ko-KR" sz="2400" b="1" i="1" dirty="0"/>
              <a:t>3</a:t>
            </a:r>
            <a:endParaRPr lang="ko-KR" altLang="en-US" sz="2400" b="1" i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7EEF534-81DA-4516-9017-4FEE5CA03964}"/>
              </a:ext>
            </a:extLst>
          </p:cNvPr>
          <p:cNvSpPr txBox="1"/>
          <p:nvPr/>
        </p:nvSpPr>
        <p:spPr>
          <a:xfrm>
            <a:off x="1493859" y="3316258"/>
            <a:ext cx="11910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 err="1"/>
              <a:t>Keypoint</a:t>
            </a:r>
            <a:endParaRPr lang="en-US" altLang="ko-KR" dirty="0"/>
          </a:p>
          <a:p>
            <a:pPr algn="ctr"/>
            <a:r>
              <a:rPr lang="en-US" altLang="ko-KR" dirty="0"/>
              <a:t>Detection</a:t>
            </a:r>
            <a:endParaRPr lang="ko-KR" altLang="en-US" dirty="0"/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3A128D0C-1102-4E7C-96DF-0DF2FA025A88}"/>
              </a:ext>
            </a:extLst>
          </p:cNvPr>
          <p:cNvCxnSpPr>
            <a:stCxn id="13" idx="2"/>
          </p:cNvCxnSpPr>
          <p:nvPr/>
        </p:nvCxnSpPr>
        <p:spPr>
          <a:xfrm>
            <a:off x="2089375" y="3962589"/>
            <a:ext cx="1" cy="480197"/>
          </a:xfrm>
          <a:prstGeom prst="straightConnector1">
            <a:avLst/>
          </a:prstGeom>
          <a:ln w="190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C33AFA7F-13A6-48A4-B3BF-8A093E9CCB25}"/>
              </a:ext>
            </a:extLst>
          </p:cNvPr>
          <p:cNvSpPr txBox="1"/>
          <p:nvPr/>
        </p:nvSpPr>
        <p:spPr>
          <a:xfrm>
            <a:off x="1473822" y="4457845"/>
            <a:ext cx="12311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Gesture</a:t>
            </a:r>
          </a:p>
          <a:p>
            <a:pPr algn="ctr"/>
            <a:r>
              <a:rPr lang="en-US" altLang="ko-KR" dirty="0"/>
              <a:t>Clustering</a:t>
            </a:r>
            <a:endParaRPr lang="ko-KR" altLang="en-US" dirty="0"/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9D6985C5-E033-4DC5-AD24-BF9D1FCAF65F}"/>
              </a:ext>
            </a:extLst>
          </p:cNvPr>
          <p:cNvCxnSpPr/>
          <p:nvPr/>
        </p:nvCxnSpPr>
        <p:spPr>
          <a:xfrm>
            <a:off x="2089375" y="5104176"/>
            <a:ext cx="0" cy="480197"/>
          </a:xfrm>
          <a:prstGeom prst="straightConnector1">
            <a:avLst/>
          </a:prstGeom>
          <a:ln w="190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7C21215A-2E25-44E6-8C81-4E44820C7397}"/>
              </a:ext>
            </a:extLst>
          </p:cNvPr>
          <p:cNvSpPr txBox="1"/>
          <p:nvPr/>
        </p:nvSpPr>
        <p:spPr>
          <a:xfrm>
            <a:off x="1353436" y="5609044"/>
            <a:ext cx="14718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손동작</a:t>
            </a:r>
            <a:r>
              <a:rPr lang="en-US" altLang="ko-KR" dirty="0"/>
              <a:t>,</a:t>
            </a:r>
            <a:r>
              <a:rPr lang="ko-KR" altLang="en-US" dirty="0"/>
              <a:t> 위치</a:t>
            </a:r>
            <a:endParaRPr lang="en-US" altLang="ko-KR" dirty="0"/>
          </a:p>
          <a:p>
            <a:pPr algn="ctr"/>
            <a:r>
              <a:rPr lang="ko-KR" altLang="en-US" dirty="0"/>
              <a:t>데이터</a:t>
            </a:r>
            <a:endParaRPr lang="en-US" altLang="ko-KR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0C2A8B-4ACC-4193-A94B-4E01BC67B5E7}"/>
              </a:ext>
            </a:extLst>
          </p:cNvPr>
          <p:cNvSpPr txBox="1"/>
          <p:nvPr/>
        </p:nvSpPr>
        <p:spPr>
          <a:xfrm>
            <a:off x="1293388" y="2445975"/>
            <a:ext cx="15919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Web Camera</a:t>
            </a:r>
            <a:endParaRPr lang="ko-KR" altLang="en-US" dirty="0"/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62199EC2-40CD-418E-ABE4-618DD310A9EA}"/>
              </a:ext>
            </a:extLst>
          </p:cNvPr>
          <p:cNvCxnSpPr/>
          <p:nvPr/>
        </p:nvCxnSpPr>
        <p:spPr>
          <a:xfrm>
            <a:off x="2089375" y="2836061"/>
            <a:ext cx="0" cy="480197"/>
          </a:xfrm>
          <a:prstGeom prst="straightConnector1">
            <a:avLst/>
          </a:prstGeom>
          <a:ln w="190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3491C918-3A20-48D3-BEA1-09FF2CC99D83}"/>
              </a:ext>
            </a:extLst>
          </p:cNvPr>
          <p:cNvCxnSpPr>
            <a:cxnSpLocks/>
            <a:stCxn id="18" idx="3"/>
          </p:cNvCxnSpPr>
          <p:nvPr/>
        </p:nvCxnSpPr>
        <p:spPr>
          <a:xfrm flipV="1">
            <a:off x="2825314" y="5932209"/>
            <a:ext cx="1929396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A5F5E043-4276-4523-B442-7AAF0B75A5EF}"/>
              </a:ext>
            </a:extLst>
          </p:cNvPr>
          <p:cNvSpPr txBox="1"/>
          <p:nvPr/>
        </p:nvSpPr>
        <p:spPr>
          <a:xfrm>
            <a:off x="4952464" y="5730765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손동작</a:t>
            </a:r>
            <a:endParaRPr lang="en-US" altLang="ko-KR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1E4EA36-33F0-4630-B2F9-5BF01796F7E1}"/>
              </a:ext>
            </a:extLst>
          </p:cNvPr>
          <p:cNvSpPr txBox="1"/>
          <p:nvPr/>
        </p:nvSpPr>
        <p:spPr>
          <a:xfrm>
            <a:off x="5922798" y="5730765"/>
            <a:ext cx="16642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손동작 </a:t>
            </a:r>
            <a:r>
              <a:rPr lang="en-US" altLang="ko-KR" dirty="0"/>
              <a:t>+ </a:t>
            </a:r>
            <a:r>
              <a:rPr lang="ko-KR" altLang="en-US" dirty="0"/>
              <a:t>위치</a:t>
            </a:r>
            <a:endParaRPr lang="en-US" altLang="ko-KR" dirty="0"/>
          </a:p>
        </p:txBody>
      </p: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9DE9E44B-12B8-44AD-9274-1B47947990F2}"/>
              </a:ext>
            </a:extLst>
          </p:cNvPr>
          <p:cNvCxnSpPr>
            <a:cxnSpLocks/>
          </p:cNvCxnSpPr>
          <p:nvPr/>
        </p:nvCxnSpPr>
        <p:spPr>
          <a:xfrm flipV="1">
            <a:off x="5391045" y="4689446"/>
            <a:ext cx="12084" cy="1041320"/>
          </a:xfrm>
          <a:prstGeom prst="straightConnector1">
            <a:avLst/>
          </a:prstGeom>
          <a:ln w="1905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04FFA057-AE50-4AE2-BF2C-4F6BCD41A4AA}"/>
              </a:ext>
            </a:extLst>
          </p:cNvPr>
          <p:cNvCxnSpPr>
            <a:cxnSpLocks/>
          </p:cNvCxnSpPr>
          <p:nvPr/>
        </p:nvCxnSpPr>
        <p:spPr>
          <a:xfrm flipH="1" flipV="1">
            <a:off x="6754913" y="4689446"/>
            <a:ext cx="2" cy="1038129"/>
          </a:xfrm>
          <a:prstGeom prst="straightConnector1">
            <a:avLst/>
          </a:prstGeom>
          <a:ln w="1905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802577F8-AC6E-4843-86C3-6F69442059AE}"/>
              </a:ext>
            </a:extLst>
          </p:cNvPr>
          <p:cNvSpPr txBox="1"/>
          <p:nvPr/>
        </p:nvSpPr>
        <p:spPr>
          <a:xfrm>
            <a:off x="4801157" y="4202561"/>
            <a:ext cx="11655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Keyboard</a:t>
            </a:r>
            <a:endParaRPr lang="ko-KR" alt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4C61F57-8CB9-4E6B-967F-BD24C236F089}"/>
              </a:ext>
            </a:extLst>
          </p:cNvPr>
          <p:cNvSpPr txBox="1"/>
          <p:nvPr/>
        </p:nvSpPr>
        <p:spPr>
          <a:xfrm>
            <a:off x="6309919" y="4202561"/>
            <a:ext cx="925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Mouse</a:t>
            </a:r>
            <a:endParaRPr lang="ko-KR" altLang="en-US" dirty="0"/>
          </a:p>
        </p:txBody>
      </p: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E3108470-B268-4DEC-A8A1-87E4934A5D8A}"/>
              </a:ext>
            </a:extLst>
          </p:cNvPr>
          <p:cNvCxnSpPr>
            <a:cxnSpLocks/>
          </p:cNvCxnSpPr>
          <p:nvPr/>
        </p:nvCxnSpPr>
        <p:spPr>
          <a:xfrm flipV="1">
            <a:off x="5390029" y="3415408"/>
            <a:ext cx="0" cy="745120"/>
          </a:xfrm>
          <a:prstGeom prst="straightConnector1">
            <a:avLst/>
          </a:prstGeom>
          <a:ln w="1905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E006C68C-CE3C-4DFB-9ACF-4DC003250EAD}"/>
              </a:ext>
            </a:extLst>
          </p:cNvPr>
          <p:cNvCxnSpPr>
            <a:cxnSpLocks/>
          </p:cNvCxnSpPr>
          <p:nvPr/>
        </p:nvCxnSpPr>
        <p:spPr>
          <a:xfrm flipV="1">
            <a:off x="6754911" y="3722514"/>
            <a:ext cx="1" cy="493381"/>
          </a:xfrm>
          <a:prstGeom prst="straightConnector1">
            <a:avLst/>
          </a:prstGeom>
          <a:ln w="1905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4BA2111F-19D2-4839-A02D-AB1F253CF1AB}"/>
              </a:ext>
            </a:extLst>
          </p:cNvPr>
          <p:cNvSpPr txBox="1"/>
          <p:nvPr/>
        </p:nvSpPr>
        <p:spPr>
          <a:xfrm>
            <a:off x="4801157" y="2949977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숫자 입력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8B0D5FF-909F-4EDD-9E14-26EB940FA53A}"/>
              </a:ext>
            </a:extLst>
          </p:cNvPr>
          <p:cNvSpPr txBox="1"/>
          <p:nvPr/>
        </p:nvSpPr>
        <p:spPr>
          <a:xfrm>
            <a:off x="6031524" y="2734641"/>
            <a:ext cx="142058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포인터 이동</a:t>
            </a:r>
            <a:endParaRPr lang="en-US" altLang="ko-KR" dirty="0"/>
          </a:p>
          <a:p>
            <a:pPr algn="ctr"/>
            <a:r>
              <a:rPr lang="en-US" altLang="ko-KR" dirty="0"/>
              <a:t>+</a:t>
            </a:r>
          </a:p>
          <a:p>
            <a:pPr algn="ctr"/>
            <a:r>
              <a:rPr lang="ko-KR" altLang="en-US" dirty="0"/>
              <a:t>클릭</a:t>
            </a:r>
            <a:endParaRPr lang="en-US" altLang="ko-KR" dirty="0"/>
          </a:p>
        </p:txBody>
      </p: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BB3E9C3D-6FCB-4F5D-B742-451AACB6E4F1}"/>
              </a:ext>
            </a:extLst>
          </p:cNvPr>
          <p:cNvCxnSpPr>
            <a:cxnSpLocks/>
          </p:cNvCxnSpPr>
          <p:nvPr/>
        </p:nvCxnSpPr>
        <p:spPr>
          <a:xfrm>
            <a:off x="7540333" y="3154437"/>
            <a:ext cx="1428174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69CDA7EE-676F-4296-A12E-EF4207F4F1DF}"/>
              </a:ext>
            </a:extLst>
          </p:cNvPr>
          <p:cNvSpPr txBox="1"/>
          <p:nvPr/>
        </p:nvSpPr>
        <p:spPr>
          <a:xfrm>
            <a:off x="8968507" y="2949977"/>
            <a:ext cx="227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Keyboard</a:t>
            </a:r>
            <a:r>
              <a:rPr lang="ko-KR" altLang="en-US" dirty="0"/>
              <a:t> </a:t>
            </a:r>
            <a:r>
              <a:rPr lang="en-US" altLang="ko-KR" dirty="0"/>
              <a:t>+</a:t>
            </a:r>
            <a:r>
              <a:rPr lang="ko-KR" altLang="en-US" dirty="0"/>
              <a:t> </a:t>
            </a:r>
            <a:r>
              <a:rPr lang="en-US" altLang="ko-KR" dirty="0"/>
              <a:t>Mouse</a:t>
            </a:r>
          </a:p>
        </p:txBody>
      </p: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F578DE16-2E0A-4BB8-A4C7-A2AD15A677A4}"/>
              </a:ext>
            </a:extLst>
          </p:cNvPr>
          <p:cNvCxnSpPr>
            <a:stCxn id="48" idx="2"/>
          </p:cNvCxnSpPr>
          <p:nvPr/>
        </p:nvCxnSpPr>
        <p:spPr>
          <a:xfrm>
            <a:off x="10107505" y="3319309"/>
            <a:ext cx="0" cy="816140"/>
          </a:xfrm>
          <a:prstGeom prst="straightConnector1">
            <a:avLst/>
          </a:prstGeom>
          <a:ln w="190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53D6A168-4721-4CBE-A807-69A28E73B1D4}"/>
              </a:ext>
            </a:extLst>
          </p:cNvPr>
          <p:cNvSpPr txBox="1"/>
          <p:nvPr/>
        </p:nvSpPr>
        <p:spPr>
          <a:xfrm>
            <a:off x="8778385" y="4160528"/>
            <a:ext cx="264848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키오스크</a:t>
            </a:r>
            <a:endParaRPr lang="en-US" altLang="ko-KR" dirty="0"/>
          </a:p>
          <a:p>
            <a:pPr algn="ctr"/>
            <a:r>
              <a:rPr lang="en-US" altLang="ko-KR" dirty="0" err="1"/>
              <a:t>Untact</a:t>
            </a:r>
            <a:endParaRPr lang="en-US" altLang="ko-KR" dirty="0"/>
          </a:p>
          <a:p>
            <a:pPr algn="ctr"/>
            <a:r>
              <a:rPr lang="ko-KR" altLang="en-US" dirty="0"/>
              <a:t>주문</a:t>
            </a:r>
            <a:endParaRPr lang="en-US" altLang="ko-KR" dirty="0"/>
          </a:p>
          <a:p>
            <a:pPr algn="ctr"/>
            <a:r>
              <a:rPr lang="en-US" altLang="ko-KR" dirty="0"/>
              <a:t>(</a:t>
            </a:r>
            <a:r>
              <a:rPr lang="ko-KR" altLang="en-US" dirty="0"/>
              <a:t>웹 페이지를 통한 구현</a:t>
            </a:r>
            <a:r>
              <a:rPr lang="en-US" altLang="ko-KR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443099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E08D23-7C4E-42F6-AA0A-59B13E2FFF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235"/>
            <a:ext cx="10515600" cy="1325563"/>
          </a:xfrm>
        </p:spPr>
        <p:txBody>
          <a:bodyPr/>
          <a:lstStyle/>
          <a:p>
            <a:r>
              <a:rPr lang="en-US" altLang="ko-KR" b="1" dirty="0"/>
              <a:t>Idea Step 1</a:t>
            </a:r>
            <a:endParaRPr lang="ko-KR" altLang="en-US" b="1" dirty="0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51BAD829-8866-4F16-B35E-997A4C00FAC9}"/>
              </a:ext>
            </a:extLst>
          </p:cNvPr>
          <p:cNvSpPr/>
          <p:nvPr/>
        </p:nvSpPr>
        <p:spPr>
          <a:xfrm>
            <a:off x="378552" y="1954635"/>
            <a:ext cx="11357645" cy="4538240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013C053-9945-4781-B93A-363F477BA4D4}"/>
              </a:ext>
            </a:extLst>
          </p:cNvPr>
          <p:cNvSpPr txBox="1"/>
          <p:nvPr/>
        </p:nvSpPr>
        <p:spPr>
          <a:xfrm>
            <a:off x="1611305" y="1492970"/>
            <a:ext cx="11172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i="1" dirty="0"/>
              <a:t>Step</a:t>
            </a:r>
            <a:r>
              <a:rPr lang="ko-KR" altLang="en-US" sz="2400" b="1" i="1" dirty="0"/>
              <a:t> </a:t>
            </a:r>
            <a:r>
              <a:rPr lang="en-US" altLang="ko-KR" sz="2400" b="1" i="1" dirty="0"/>
              <a:t>1</a:t>
            </a:r>
            <a:endParaRPr lang="ko-KR" altLang="en-US" sz="2400" b="1" i="1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33CEB7C-2B31-4F57-AD87-3AD3C13B3B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0688" b="14692"/>
          <a:stretch/>
        </p:blipFill>
        <p:spPr>
          <a:xfrm>
            <a:off x="1222187" y="3657127"/>
            <a:ext cx="2108432" cy="195118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4ED654F-4979-4514-884D-8FC7FADC490F}"/>
              </a:ext>
            </a:extLst>
          </p:cNvPr>
          <p:cNvSpPr txBox="1"/>
          <p:nvPr/>
        </p:nvSpPr>
        <p:spPr>
          <a:xfrm>
            <a:off x="919109" y="3002869"/>
            <a:ext cx="27145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1. </a:t>
            </a:r>
            <a:r>
              <a:rPr lang="en-US" altLang="ko-KR" dirty="0" err="1"/>
              <a:t>Keypoint</a:t>
            </a:r>
            <a:r>
              <a:rPr lang="ko-KR" altLang="en-US" dirty="0"/>
              <a:t> </a:t>
            </a:r>
            <a:r>
              <a:rPr lang="en-US" altLang="ko-KR" dirty="0"/>
              <a:t>Detection</a:t>
            </a:r>
          </a:p>
          <a:p>
            <a:r>
              <a:rPr lang="en-US" altLang="ko-KR" dirty="0"/>
              <a:t>(</a:t>
            </a:r>
            <a:r>
              <a:rPr lang="en-US" altLang="ko-KR" dirty="0" err="1"/>
              <a:t>Mediapipe</a:t>
            </a:r>
            <a:r>
              <a:rPr lang="en-US" altLang="ko-KR" dirty="0"/>
              <a:t> library </a:t>
            </a:r>
            <a:r>
              <a:rPr lang="ko-KR" altLang="en-US" dirty="0"/>
              <a:t>사용</a:t>
            </a:r>
            <a:r>
              <a:rPr lang="en-US" altLang="ko-KR" dirty="0"/>
              <a:t>)</a:t>
            </a:r>
            <a:endParaRPr lang="ko-KR" altLang="en-US" dirty="0"/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B67BB9A9-6E32-4216-A704-10472344BDEC}"/>
              </a:ext>
            </a:extLst>
          </p:cNvPr>
          <p:cNvCxnSpPr>
            <a:cxnSpLocks/>
          </p:cNvCxnSpPr>
          <p:nvPr/>
        </p:nvCxnSpPr>
        <p:spPr>
          <a:xfrm>
            <a:off x="3938925" y="3290559"/>
            <a:ext cx="573615" cy="0"/>
          </a:xfrm>
          <a:prstGeom prst="straightConnector1">
            <a:avLst/>
          </a:prstGeom>
          <a:ln w="190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389A9E00-E2DA-4CE2-BF0A-300F9F0F89CF}"/>
              </a:ext>
            </a:extLst>
          </p:cNvPr>
          <p:cNvSpPr txBox="1"/>
          <p:nvPr/>
        </p:nvSpPr>
        <p:spPr>
          <a:xfrm>
            <a:off x="4690629" y="3014901"/>
            <a:ext cx="33265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2. </a:t>
            </a:r>
            <a:r>
              <a:rPr lang="ko-KR" altLang="en-US" dirty="0"/>
              <a:t>각 연결 선의 벡터 사이각을</a:t>
            </a:r>
            <a:endParaRPr lang="en-US" altLang="ko-KR" dirty="0"/>
          </a:p>
          <a:p>
            <a:pPr algn="ctr"/>
            <a:r>
              <a:rPr lang="en-US" altLang="ko-KR" dirty="0"/>
              <a:t>KNN</a:t>
            </a:r>
            <a:r>
              <a:rPr lang="ko-KR" altLang="en-US" dirty="0"/>
              <a:t>으로 회귀분석</a:t>
            </a:r>
            <a:endParaRPr lang="en-US" altLang="ko-KR" dirty="0"/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9D4A7F96-7A25-42B8-A4F7-747E7588813B}"/>
              </a:ext>
            </a:extLst>
          </p:cNvPr>
          <p:cNvCxnSpPr>
            <a:cxnSpLocks/>
          </p:cNvCxnSpPr>
          <p:nvPr/>
        </p:nvCxnSpPr>
        <p:spPr>
          <a:xfrm>
            <a:off x="8241771" y="3290559"/>
            <a:ext cx="573615" cy="0"/>
          </a:xfrm>
          <a:prstGeom prst="straightConnector1">
            <a:avLst/>
          </a:prstGeom>
          <a:ln w="190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F4FC956A-FE2D-4C2F-9FD3-BB263F272C1C}"/>
              </a:ext>
            </a:extLst>
          </p:cNvPr>
          <p:cNvSpPr txBox="1"/>
          <p:nvPr/>
        </p:nvSpPr>
        <p:spPr>
          <a:xfrm>
            <a:off x="9039976" y="3105893"/>
            <a:ext cx="1850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3. Gesture </a:t>
            </a:r>
            <a:r>
              <a:rPr lang="ko-KR" altLang="en-US" dirty="0"/>
              <a:t>활용</a:t>
            </a:r>
            <a:endParaRPr lang="en-US" altLang="ko-KR" dirty="0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38C6F6A1-C451-463A-914A-B31C782704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0231" y="3752409"/>
            <a:ext cx="2002518" cy="1855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15505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E08D23-7C4E-42F6-AA0A-59B13E2FFF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235"/>
            <a:ext cx="10515600" cy="1325563"/>
          </a:xfrm>
        </p:spPr>
        <p:txBody>
          <a:bodyPr/>
          <a:lstStyle/>
          <a:p>
            <a:r>
              <a:rPr lang="en-US" altLang="ko-KR" b="1" dirty="0"/>
              <a:t>Idea Step 2</a:t>
            </a:r>
            <a:endParaRPr lang="ko-KR" altLang="en-US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040758F-6051-4185-A380-EC0884CB9D2A}"/>
              </a:ext>
            </a:extLst>
          </p:cNvPr>
          <p:cNvSpPr txBox="1"/>
          <p:nvPr/>
        </p:nvSpPr>
        <p:spPr>
          <a:xfrm>
            <a:off x="5537353" y="1492970"/>
            <a:ext cx="11172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i="1" dirty="0"/>
              <a:t>Step</a:t>
            </a:r>
            <a:r>
              <a:rPr lang="ko-KR" altLang="en-US" sz="2400" b="1" i="1" dirty="0"/>
              <a:t> </a:t>
            </a:r>
            <a:r>
              <a:rPr lang="en-US" altLang="ko-KR" sz="2400" b="1" i="1" dirty="0"/>
              <a:t>2</a:t>
            </a:r>
            <a:endParaRPr lang="ko-KR" altLang="en-US" sz="2400" b="1" i="1" dirty="0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41993125-0424-4A71-BBCF-66B9225C8185}"/>
              </a:ext>
            </a:extLst>
          </p:cNvPr>
          <p:cNvSpPr/>
          <p:nvPr/>
        </p:nvSpPr>
        <p:spPr>
          <a:xfrm>
            <a:off x="378552" y="1954635"/>
            <a:ext cx="11357645" cy="4538240"/>
          </a:xfrm>
          <a:prstGeom prst="round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707C4D3-1E0F-4139-9CCD-806F79E6BD47}"/>
              </a:ext>
            </a:extLst>
          </p:cNvPr>
          <p:cNvSpPr txBox="1"/>
          <p:nvPr/>
        </p:nvSpPr>
        <p:spPr>
          <a:xfrm>
            <a:off x="1148440" y="3429000"/>
            <a:ext cx="365196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dirty="0"/>
              <a:t>Keyboard Mode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/>
              <a:t>양 손을 이용하여 숫자 손 동작</a:t>
            </a: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/>
              <a:t>총 </a:t>
            </a:r>
            <a:r>
              <a:rPr lang="en-US" altLang="ko-KR" dirty="0"/>
              <a:t>1~10 </a:t>
            </a:r>
            <a:r>
              <a:rPr lang="ko-KR" altLang="en-US" dirty="0"/>
              <a:t>까지 표현 가능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D3084E2-B827-4E82-A6EE-BE1754AD9901}"/>
              </a:ext>
            </a:extLst>
          </p:cNvPr>
          <p:cNvSpPr txBox="1"/>
          <p:nvPr/>
        </p:nvSpPr>
        <p:spPr>
          <a:xfrm>
            <a:off x="7926205" y="3437389"/>
            <a:ext cx="357020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2. Mouse Mode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/>
              <a:t>손 위치로 마우스 움직임</a:t>
            </a: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/>
              <a:t>검지 손가락을 이용하여 클릭</a:t>
            </a:r>
            <a:endParaRPr lang="en-US" altLang="ko-KR" dirty="0"/>
          </a:p>
        </p:txBody>
      </p:sp>
      <p:sp>
        <p:nvSpPr>
          <p:cNvPr id="3" name="화살표: 왼쪽/오른쪽 2">
            <a:extLst>
              <a:ext uri="{FF2B5EF4-FFF2-40B4-BE49-F238E27FC236}">
                <a16:creationId xmlns:a16="http://schemas.microsoft.com/office/drawing/2014/main" id="{48FB4480-638F-471D-AD99-D8CDFFEB7816}"/>
              </a:ext>
            </a:extLst>
          </p:cNvPr>
          <p:cNvSpPr/>
          <p:nvPr/>
        </p:nvSpPr>
        <p:spPr>
          <a:xfrm>
            <a:off x="4912262" y="3930028"/>
            <a:ext cx="2664925" cy="453005"/>
          </a:xfrm>
          <a:prstGeom prst="leftRightArrow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1BE01A9-8C42-4B6C-9229-C06C355BDCD1}"/>
              </a:ext>
            </a:extLst>
          </p:cNvPr>
          <p:cNvSpPr txBox="1"/>
          <p:nvPr/>
        </p:nvSpPr>
        <p:spPr>
          <a:xfrm>
            <a:off x="5012803" y="4444663"/>
            <a:ext cx="2456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OK </a:t>
            </a:r>
            <a:r>
              <a:rPr lang="ko-KR" altLang="en-US" b="1" dirty="0"/>
              <a:t>사인을 통해 전환</a:t>
            </a:r>
            <a:endParaRPr lang="en-US" altLang="ko-KR" b="1" dirty="0"/>
          </a:p>
        </p:txBody>
      </p:sp>
    </p:spTree>
    <p:extLst>
      <p:ext uri="{BB962C8B-B14F-4D97-AF65-F5344CB8AC3E}">
        <p14:creationId xmlns:p14="http://schemas.microsoft.com/office/powerpoint/2010/main" val="30565102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E08D23-7C4E-42F6-AA0A-59B13E2FFF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235"/>
            <a:ext cx="10515600" cy="1325563"/>
          </a:xfrm>
        </p:spPr>
        <p:txBody>
          <a:bodyPr/>
          <a:lstStyle/>
          <a:p>
            <a:r>
              <a:rPr lang="en-US" altLang="ko-KR" b="1" dirty="0"/>
              <a:t>Idea Step 3</a:t>
            </a:r>
            <a:endParaRPr lang="ko-KR" altLang="en-US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88EF69F-970D-4719-957E-23FCB54A847A}"/>
              </a:ext>
            </a:extLst>
          </p:cNvPr>
          <p:cNvSpPr txBox="1"/>
          <p:nvPr/>
        </p:nvSpPr>
        <p:spPr>
          <a:xfrm>
            <a:off x="9463401" y="1492970"/>
            <a:ext cx="11172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i="1" dirty="0"/>
              <a:t>Step</a:t>
            </a:r>
            <a:r>
              <a:rPr lang="ko-KR" altLang="en-US" sz="2400" b="1" i="1" dirty="0"/>
              <a:t> </a:t>
            </a:r>
            <a:r>
              <a:rPr lang="en-US" altLang="ko-KR" sz="2400" b="1" i="1" dirty="0"/>
              <a:t>3</a:t>
            </a:r>
            <a:endParaRPr lang="ko-KR" altLang="en-US" sz="2400" b="1" i="1" dirty="0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D05473C0-3904-47CB-8139-9C0BB2459819}"/>
              </a:ext>
            </a:extLst>
          </p:cNvPr>
          <p:cNvSpPr/>
          <p:nvPr/>
        </p:nvSpPr>
        <p:spPr>
          <a:xfrm>
            <a:off x="378552" y="1954635"/>
            <a:ext cx="11357645" cy="4538240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747DB13-6067-47EA-AE83-9E780EE433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3543" y="2848310"/>
            <a:ext cx="3868439" cy="27508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3385A464-F63F-4186-BE37-86F7258EB2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1571" y="2617613"/>
            <a:ext cx="4517274" cy="32122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9129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120</Words>
  <Application>Microsoft Office PowerPoint</Application>
  <PresentationFormat>와이드스크린</PresentationFormat>
  <Paragraphs>51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0" baseType="lpstr">
      <vt:lpstr>맑은 고딕</vt:lpstr>
      <vt:lpstr>Arial</vt:lpstr>
      <vt:lpstr>Wingdings</vt:lpstr>
      <vt:lpstr>Office 테마</vt:lpstr>
      <vt:lpstr>SPA 졸업작품</vt:lpstr>
      <vt:lpstr>Demo</vt:lpstr>
      <vt:lpstr>Idea Outline</vt:lpstr>
      <vt:lpstr>Idea Step 1</vt:lpstr>
      <vt:lpstr>Idea Step 2</vt:lpstr>
      <vt:lpstr>Idea Step 3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 졸업작품</dc:title>
  <dc:creator>choi wonseo</dc:creator>
  <cp:lastModifiedBy>choi wonseo</cp:lastModifiedBy>
  <cp:revision>16</cp:revision>
  <dcterms:created xsi:type="dcterms:W3CDTF">2021-09-30T11:48:24Z</dcterms:created>
  <dcterms:modified xsi:type="dcterms:W3CDTF">2021-09-30T12:42:17Z</dcterms:modified>
</cp:coreProperties>
</file>

<file path=docProps/thumbnail.jpeg>
</file>